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Comfortaa"/>
      <p:regular r:id="rId26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omfortaa-regular.fntdata"/><Relationship Id="rId25" Type="http://schemas.openxmlformats.org/officeDocument/2006/relationships/slide" Target="slides/slide20.xml"/><Relationship Id="rId27" Type="http://schemas.openxmlformats.org/officeDocument/2006/relationships/font" Target="fonts/Comforta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fea6f1e180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fea6f1e180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063e25d2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3063e25d2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fea6f1e180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fea6f1e180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fea6f1e180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fea6f1e180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fea6f1e180_2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fea6f1e180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fea6f1e180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fea6f1e180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fea6f1e180_2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fea6f1e180_2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ea6f1e180_2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fea6f1e180_2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063e25d2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063e25d2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fea6f1e180_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fea6f1e180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89520ca75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89520ca75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fea6f1e180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fea6f1e180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3063e25d2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3063e25d2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fea6f1e180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fea6f1e180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fea6f1e180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fea6f1e180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fea6f1e18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fea6f1e18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fea6f1e180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fea6f1e180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fea6f1e180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fea6f1e180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3063e25d2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3063e25d2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CFE2F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24.jpg"/><Relationship Id="rId5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Relationship Id="rId4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Revere Beach 6am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24782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Reach the Beach</a:t>
            </a:r>
            <a:endParaRPr sz="62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77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est.2008</a:t>
            </a:r>
            <a:endParaRPr sz="2077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 title="DSC_168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600" y="216075"/>
            <a:ext cx="8222925" cy="471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4" title="DSC_171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5" title="DSC_174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850" y="129125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1475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7" title="IMG_6255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50" y="0"/>
            <a:ext cx="3477350" cy="463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7" title="DSC_160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1300" y="308000"/>
            <a:ext cx="3222902" cy="4835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6775" y="0"/>
            <a:ext cx="68580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238" y="0"/>
            <a:ext cx="77152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3400"/>
            <a:ext cx="9144000" cy="42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5563" y="1514000"/>
            <a:ext cx="4839335" cy="362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378426" cy="362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4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1"/>
          <p:cNvPicPr preferRelativeResize="0"/>
          <p:nvPr/>
        </p:nvPicPr>
        <p:blipFill rotWithShape="1">
          <a:blip r:embed="rId3">
            <a:alphaModFix amt="52999"/>
          </a:blip>
          <a:srcRect b="0" l="0" r="0" t="0"/>
          <a:stretch/>
        </p:blipFill>
        <p:spPr>
          <a:xfrm>
            <a:off x="308725" y="0"/>
            <a:ext cx="8636650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5" name="Google Shape;155;p31"/>
          <p:cNvSpPr txBox="1"/>
          <p:nvPr>
            <p:ph idx="1" type="body"/>
          </p:nvPr>
        </p:nvSpPr>
        <p:spPr>
          <a:xfrm>
            <a:off x="201275" y="443125"/>
            <a:ext cx="8744100" cy="46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81000" lvl="0" marL="45720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Pray for the leaders and volunteers during this week.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Pray for the speakers 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Pray for the people on the beach that they will be able to encounter Jesus Christ as Living Water. 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Pray that God will continue to move throughout the city.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700" y="66075"/>
            <a:ext cx="8263175" cy="486207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544550" y="3691975"/>
            <a:ext cx="4226400" cy="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February</a:t>
            </a:r>
            <a:endParaRPr b="1" sz="2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in six months…</a:t>
            </a:r>
            <a:r>
              <a:rPr b="1" lang="en" sz="2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28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hugging&#10;&#10;Description automatically generated" id="160" name="Google Shape;160;p32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2"/>
          <p:cNvSpPr txBox="1"/>
          <p:nvPr/>
        </p:nvSpPr>
        <p:spPr>
          <a:xfrm>
            <a:off x="2942900" y="1587700"/>
            <a:ext cx="3616500" cy="3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 us for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Reach the Beach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August 11-16, 2025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RTBrevere.com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725" y="111200"/>
            <a:ext cx="8073050" cy="47687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 rot="-153777">
            <a:off x="4316099" y="2784228"/>
            <a:ext cx="3153154" cy="5477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Reach the Beach 2025</a:t>
            </a:r>
            <a:endParaRPr b="1" sz="2000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 title="DSC_161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85575"/>
            <a:ext cx="4287949" cy="285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 title="DSC_161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4649" y="0"/>
            <a:ext cx="4625925" cy="30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 title="IMG_6265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0814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 title="IMG_4283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4525" y="985813"/>
            <a:ext cx="5094149" cy="317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 title="IMG_9102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9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 title="DSC_161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755650"/>
            <a:ext cx="5057777" cy="337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 title="IMG_3913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875" y="0"/>
            <a:ext cx="81978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 title="IMG_4131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655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75" y="304800"/>
            <a:ext cx="362902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1"/>
          <p:cNvPicPr preferRelativeResize="0"/>
          <p:nvPr/>
        </p:nvPicPr>
        <p:blipFill rotWithShape="1">
          <a:blip r:embed="rId4">
            <a:alphaModFix/>
          </a:blip>
          <a:srcRect b="17115" l="18644" r="4662" t="0"/>
          <a:stretch/>
        </p:blipFill>
        <p:spPr>
          <a:xfrm>
            <a:off x="5276001" y="0"/>
            <a:ext cx="362902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